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F1AD-939C-41F0-BB74-169522798A56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0AAA-AA96-4BC0-A724-A68503960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F1AD-939C-41F0-BB74-169522798A56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0AAA-AA96-4BC0-A724-A68503960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F1AD-939C-41F0-BB74-169522798A56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0AAA-AA96-4BC0-A724-A68503960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F1AD-939C-41F0-BB74-169522798A56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0AAA-AA96-4BC0-A724-A68503960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F1AD-939C-41F0-BB74-169522798A56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0AAA-AA96-4BC0-A724-A68503960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F1AD-939C-41F0-BB74-169522798A56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0AAA-AA96-4BC0-A724-A68503960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F1AD-939C-41F0-BB74-169522798A56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0AAA-AA96-4BC0-A724-A68503960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F1AD-939C-41F0-BB74-169522798A56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0AAA-AA96-4BC0-A724-A68503960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F1AD-939C-41F0-BB74-169522798A56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0AAA-AA96-4BC0-A724-A68503960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F1AD-939C-41F0-BB74-169522798A56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0AAA-AA96-4BC0-A724-A68503960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F1AD-939C-41F0-BB74-169522798A56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0AAA-AA96-4BC0-A724-A68503960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2F1AD-939C-41F0-BB74-169522798A56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F0AAA-AA96-4BC0-A724-A68503960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234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official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WinRoNe</dc:creator>
  <cp:lastModifiedBy>WinRoNe</cp:lastModifiedBy>
  <cp:revision>2</cp:revision>
  <dcterms:created xsi:type="dcterms:W3CDTF">2020-09-30T09:28:30Z</dcterms:created>
  <dcterms:modified xsi:type="dcterms:W3CDTF">2020-09-30T11:51:33Z</dcterms:modified>
</cp:coreProperties>
</file>